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2BB6A69F-57E6-F2C1-EC45-EFF09A20F8B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Calibri"/>
              </a:defRPr>
            </a:lvl1pPr>
          </a:lstStyle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kern="0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ED761983-A87E-766B-D723-A6A5C6834978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algn="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Calibri"/>
              </a:defRPr>
            </a:lvl1pPr>
          </a:lstStyle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5BFB04-24C7-4925-9161-C5741826BC8D}" type="datetime1">
              <a:rPr lang="es-ES" kern="0"/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03/12/2025</a:t>
            </a:fld>
            <a:endParaRPr lang="es-ES" kern="0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32AF553C-47FA-AD1D-056A-E47638DC5177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Calibri"/>
              </a:defRPr>
            </a:lvl1pPr>
          </a:lstStyle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kern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1C04F0F7-2345-3931-4C4D-D029188A386B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algn="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Calibri"/>
              </a:defRPr>
            </a:lvl1pPr>
          </a:lstStyle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02E09B8-C607-40FB-BB2F-53B12E5F2EFE}" type="slidenum">
              <a:rPr lang="es-ES" kern="0"/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‹Nº›</a:t>
            </a:fld>
            <a:endParaRPr lang="es-ES" ker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1D69354-1766-4EDC-BED2-97B519CDD2B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BAA5AD4D-A56D-EB03-018C-C0CC5233B97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77D91D-8BCE-41E1-A72C-17DA67EF5EFC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12292" name="Marcador de posición de imagen de diapositiva 3">
            <a:extLst>
              <a:ext uri="{FF2B5EF4-FFF2-40B4-BE49-F238E27FC236}">
                <a16:creationId xmlns:a16="http://schemas.microsoft.com/office/drawing/2014/main" id="{BFEED236-9717-8E63-D01B-7D4C44F74D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Marcador de posición de notas 4">
            <a:extLst>
              <a:ext uri="{FF2B5EF4-FFF2-40B4-BE49-F238E27FC236}">
                <a16:creationId xmlns:a16="http://schemas.microsoft.com/office/drawing/2014/main" id="{81337C65-730C-3695-1A28-4DF7094EACE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s-ES" noProof="0"/>
              <a:t>Editar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:a16="http://schemas.microsoft.com/office/drawing/2014/main" id="{E873D781-02E6-B32F-39FB-98BE0426365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:a16="http://schemas.microsoft.com/office/drawing/2014/main" id="{8EB858F5-DF5F-B9B1-F62B-B58B4BA472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EB49F4B0-3B0E-4A76-A64D-E6B6E938D297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>
      <a:spcBef>
        <a:spcPct val="0"/>
      </a:spcBef>
      <a:spcAft>
        <a:spcPct val="0"/>
      </a:spcAft>
      <a:defRPr lang="es-ES" sz="1200" kern="1200">
        <a:solidFill>
          <a:srgbClr val="000000"/>
        </a:solidFill>
        <a:latin typeface="Calibri"/>
      </a:defRPr>
    </a:lvl1pPr>
    <a:lvl2pPr marL="457200" lvl="1" algn="l" rtl="0" eaLnBrk="0" fontAlgn="base">
      <a:spcBef>
        <a:spcPct val="0"/>
      </a:spcBef>
      <a:spcAft>
        <a:spcPct val="0"/>
      </a:spcAft>
      <a:defRPr lang="es-ES" sz="1200" kern="1200">
        <a:solidFill>
          <a:srgbClr val="000000"/>
        </a:solidFill>
        <a:latin typeface="Calibri"/>
      </a:defRPr>
    </a:lvl2pPr>
    <a:lvl3pPr marL="914400" lvl="2" algn="l" rtl="0" eaLnBrk="0" fontAlgn="base">
      <a:spcBef>
        <a:spcPct val="0"/>
      </a:spcBef>
      <a:spcAft>
        <a:spcPct val="0"/>
      </a:spcAft>
      <a:defRPr lang="es-ES" sz="1200" kern="1200">
        <a:solidFill>
          <a:srgbClr val="000000"/>
        </a:solidFill>
        <a:latin typeface="Calibri"/>
      </a:defRPr>
    </a:lvl3pPr>
    <a:lvl4pPr marL="1371600" lvl="3" algn="l" rtl="0" eaLnBrk="0" fontAlgn="base">
      <a:spcBef>
        <a:spcPct val="0"/>
      </a:spcBef>
      <a:spcAft>
        <a:spcPct val="0"/>
      </a:spcAft>
      <a:defRPr lang="es-ES" sz="1200" kern="1200">
        <a:solidFill>
          <a:srgbClr val="000000"/>
        </a:solidFill>
        <a:latin typeface="Calibri"/>
      </a:defRPr>
    </a:lvl4pPr>
    <a:lvl5pPr marL="1828800" lvl="4" algn="l" rtl="0" eaLnBrk="0" fontAlgn="base">
      <a:spcBef>
        <a:spcPct val="0"/>
      </a:spcBef>
      <a:spcAft>
        <a:spcPct val="0"/>
      </a:spcAft>
      <a:defRPr lang="es-E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imagen de diapositiva 1">
            <a:extLst>
              <a:ext uri="{FF2B5EF4-FFF2-40B4-BE49-F238E27FC236}">
                <a16:creationId xmlns:a16="http://schemas.microsoft.com/office/drawing/2014/main" id="{8191BEF7-2010-F56F-0A45-C9CC1BCF6F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Marcador de notas 2">
            <a:extLst>
              <a:ext uri="{FF2B5EF4-FFF2-40B4-BE49-F238E27FC236}">
                <a16:creationId xmlns:a16="http://schemas.microsoft.com/office/drawing/2014/main" id="{185245E3-115E-B605-DD05-948965FF312C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es-ES">
              <a:latin typeface="Calibri" panose="020F0502020204030204" pitchFamily="34" charset="0"/>
            </a:endParaRPr>
          </a:p>
        </p:txBody>
      </p:sp>
      <p:sp>
        <p:nvSpPr>
          <p:cNvPr id="15364" name="Marcador de número de diapositiva 3">
            <a:extLst>
              <a:ext uri="{FF2B5EF4-FFF2-40B4-BE49-F238E27FC236}">
                <a16:creationId xmlns:a16="http://schemas.microsoft.com/office/drawing/2014/main" id="{B24F246B-34BF-91CC-1124-0B056CA32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r" eaLnBrk="1" hangingPunct="1"/>
            <a:fld id="{91B7604C-C07D-4C95-B962-8D22D2638E3F}" type="slidenum">
              <a:rPr lang="es-ES" altLang="es-ES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1</a:t>
            </a:fld>
            <a:endParaRPr lang="es-ES" altLang="es-E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14">
            <a:extLst>
              <a:ext uri="{FF2B5EF4-FFF2-40B4-BE49-F238E27FC236}">
                <a16:creationId xmlns:a16="http://schemas.microsoft.com/office/drawing/2014/main" id="{9614E267-2D16-D0AF-1F9F-5E44078B496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17763" y="3529013"/>
            <a:ext cx="8637587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ctrTitle"/>
          </p:nvPr>
        </p:nvSpPr>
        <p:spPr>
          <a:xfrm>
            <a:off x="2417783" y="802294"/>
            <a:ext cx="8637074" cy="2541428"/>
          </a:xfrm>
        </p:spPr>
        <p:txBody>
          <a:bodyPr bIns="0" anchor="b"/>
          <a:lstStyle>
            <a:lvl1pPr>
              <a:defRPr sz="66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 txBox="1">
            <a:spLocks noGrp="1"/>
          </p:cNvSpPr>
          <p:nvPr>
            <p:ph type="subTitle" idx="1"/>
          </p:nvPr>
        </p:nvSpPr>
        <p:spPr>
          <a:xfrm>
            <a:off x="2417783" y="3531202"/>
            <a:ext cx="8637074" cy="977621"/>
          </a:xfrm>
        </p:spPr>
        <p:txBody>
          <a:bodyPr tIns="91440" bIns="91440"/>
          <a:lstStyle>
            <a:lvl1pPr marL="0" indent="0">
              <a:buNone/>
              <a:defRPr sz="1800" cap="all"/>
            </a:lvl1pPr>
          </a:lstStyle>
          <a:p>
            <a:pPr lvl="0"/>
            <a:r>
              <a:rPr lang="es-ES"/>
              <a:t>Haga clic para editar el estilo de subtítulo del patrón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BC024ADB-FAE5-EC63-50F5-338BD0716B2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473283-B915-40FD-9BD9-A1B1FF4A41AF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127BF217-043C-5E0D-F3EB-F14921A3559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2416175" y="328613"/>
            <a:ext cx="4973638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029CBFC1-DFAC-A7F5-2B53-A600DE52088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1414463" y="798513"/>
            <a:ext cx="838200" cy="5048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88A4CE-CAF5-4F82-A343-AD95935CF7C2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016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25">
            <a:extLst>
              <a:ext uri="{FF2B5EF4-FFF2-40B4-BE49-F238E27FC236}">
                <a16:creationId xmlns:a16="http://schemas.microsoft.com/office/drawing/2014/main" id="{62CA8884-7939-798D-32E0-21FCDF38BE6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1847850"/>
            <a:ext cx="96075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744281CB-BBC3-DE7D-20E1-7DA060906523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DB1A04-F2B2-421E-99F1-F00D16270E63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8961C156-9A79-0B34-B028-71A3E1E365F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DF126695-4560-93DA-A87F-EF7EA405684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AAD91C-8003-4D2F-93E0-707875B5D17A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439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14">
            <a:extLst>
              <a:ext uri="{FF2B5EF4-FFF2-40B4-BE49-F238E27FC236}">
                <a16:creationId xmlns:a16="http://schemas.microsoft.com/office/drawing/2014/main" id="{C7006F84-2161-C0BA-ACB8-60FA85576AF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439275" y="798513"/>
            <a:ext cx="0" cy="466090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vertical 1"/>
          <p:cNvSpPr txBox="1">
            <a:spLocks noGrp="1"/>
          </p:cNvSpPr>
          <p:nvPr>
            <p:ph type="title" orient="vert"/>
          </p:nvPr>
        </p:nvSpPr>
        <p:spPr>
          <a:xfrm>
            <a:off x="9439113" y="798975"/>
            <a:ext cx="1615744" cy="4659892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 txBox="1">
            <a:spLocks noGrp="1"/>
          </p:cNvSpPr>
          <p:nvPr>
            <p:ph type="body" orient="vert" idx="1"/>
          </p:nvPr>
        </p:nvSpPr>
        <p:spPr>
          <a:xfrm>
            <a:off x="1444669" y="798975"/>
            <a:ext cx="7828827" cy="4659892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F66730A9-37B7-D91B-D93A-B9D23D4A7E3A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183BB1-DC6B-47D1-9A00-2644519DEB03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D3A96A58-AFF3-EB5A-9E5D-4BD314932C19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3402F0DA-A8F6-1111-751D-DFAECC474A5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47130E-F575-44B7-BD0C-87EA9E8ADEFF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442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2">
            <a:extLst>
              <a:ext uri="{FF2B5EF4-FFF2-40B4-BE49-F238E27FC236}">
                <a16:creationId xmlns:a16="http://schemas.microsoft.com/office/drawing/2014/main" id="{FA948C04-78C2-F376-9ECE-C5875566C3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1847850"/>
            <a:ext cx="96075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406E9603-C5B9-F4AC-C102-B0AB13C8D6F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B40506-909A-463F-A47B-86A40EDE492C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6CF9AD5F-319A-2371-8484-DFED41D69DC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BCFF024D-11B2-1955-FA68-D30E8A66CF1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948E8B-CCCD-4CEE-8AAB-07A12EF43E7D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947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14">
            <a:extLst>
              <a:ext uri="{FF2B5EF4-FFF2-40B4-BE49-F238E27FC236}">
                <a16:creationId xmlns:a16="http://schemas.microsoft.com/office/drawing/2014/main" id="{19C7356B-F06B-F325-6411-66873A1A1C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3805238"/>
            <a:ext cx="8631238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454243" y="1756132"/>
            <a:ext cx="8643155" cy="1887952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 txBox="1">
            <a:spLocks noGrp="1"/>
          </p:cNvSpPr>
          <p:nvPr>
            <p:ph type="body" idx="1"/>
          </p:nvPr>
        </p:nvSpPr>
        <p:spPr>
          <a:xfrm>
            <a:off x="1454243" y="3806199"/>
            <a:ext cx="8630445" cy="1012926"/>
          </a:xfrm>
        </p:spPr>
        <p:txBody>
          <a:bodyPr tIns="91440"/>
          <a:lstStyle>
            <a:lvl1pPr marL="0" indent="0">
              <a:buNone/>
              <a:defRPr sz="1800"/>
            </a:lvl1pPr>
          </a:lstStyle>
          <a:p>
            <a:pPr lvl="0"/>
            <a:r>
              <a:rPr lang="es-ES"/>
              <a:t>Editar estilos de texto del patrón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2270732E-33DB-29C6-8803-02C41B9C0B8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03945E-8005-45CF-BF78-2B2E72515DC1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2FE6FC4F-5EBB-95F2-677C-AFCF9D383005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F3E22BC3-6624-613E-3219-8DC05DA696DC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B8A0BD-48DE-4BBE-9ACB-2A3B866686B6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854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34">
            <a:extLst>
              <a:ext uri="{FF2B5EF4-FFF2-40B4-BE49-F238E27FC236}">
                <a16:creationId xmlns:a16="http://schemas.microsoft.com/office/drawing/2014/main" id="{4B3A432E-795F-358F-A960-2C18641EB8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1847850"/>
            <a:ext cx="96075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449214" y="804891"/>
            <a:ext cx="9605634" cy="1059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>
          <a:xfrm>
            <a:off x="1447330" y="2010875"/>
            <a:ext cx="4645152" cy="34485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contenido 3"/>
          <p:cNvSpPr txBox="1">
            <a:spLocks noGrp="1"/>
          </p:cNvSpPr>
          <p:nvPr>
            <p:ph idx="2"/>
          </p:nvPr>
        </p:nvSpPr>
        <p:spPr>
          <a:xfrm>
            <a:off x="6413775" y="2017340"/>
            <a:ext cx="4645152" cy="344151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fecha 4">
            <a:extLst>
              <a:ext uri="{FF2B5EF4-FFF2-40B4-BE49-F238E27FC236}">
                <a16:creationId xmlns:a16="http://schemas.microsoft.com/office/drawing/2014/main" id="{B5504D8F-97F2-9899-FF9F-5DD8EFCEA26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587039-700A-4113-8182-6C952F13D752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7" name="Marcador de posición de pie de página 5">
            <a:extLst>
              <a:ext uri="{FF2B5EF4-FFF2-40B4-BE49-F238E27FC236}">
                <a16:creationId xmlns:a16="http://schemas.microsoft.com/office/drawing/2014/main" id="{F8D4A41E-7B28-15BE-1673-F582D4DC5B3A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Marcador de posición de número de diapositiva 6">
            <a:extLst>
              <a:ext uri="{FF2B5EF4-FFF2-40B4-BE49-F238E27FC236}">
                <a16:creationId xmlns:a16="http://schemas.microsoft.com/office/drawing/2014/main" id="{05197987-AD40-0BF5-15B5-ED5B92CE05B1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CEB221-CD29-4C04-AA9C-0B6217FC3575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144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28">
            <a:extLst>
              <a:ext uri="{FF2B5EF4-FFF2-40B4-BE49-F238E27FC236}">
                <a16:creationId xmlns:a16="http://schemas.microsoft.com/office/drawing/2014/main" id="{E6A2FF49-2B61-18A6-8C27-624DAD24E6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1847850"/>
            <a:ext cx="96075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447193" y="804159"/>
            <a:ext cx="9607664" cy="105631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 txBox="1">
            <a:spLocks noGrp="1"/>
          </p:cNvSpPr>
          <p:nvPr>
            <p:ph type="body" idx="1"/>
          </p:nvPr>
        </p:nvSpPr>
        <p:spPr>
          <a:xfrm>
            <a:off x="1447193" y="2019552"/>
            <a:ext cx="4645152" cy="80194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200" cap="all">
                <a:solidFill>
                  <a:srgbClr val="B71E42"/>
                </a:solidFill>
              </a:defRPr>
            </a:lvl1pPr>
          </a:lstStyle>
          <a:p>
            <a:pPr lvl="0"/>
            <a:r>
              <a:rPr lang="es-ES"/>
              <a:t>Editar estilos de texto del patrón</a:t>
            </a:r>
          </a:p>
        </p:txBody>
      </p:sp>
      <p:sp>
        <p:nvSpPr>
          <p:cNvPr id="4" name="Marcador de posición de contenido 3"/>
          <p:cNvSpPr txBox="1">
            <a:spLocks noGrp="1"/>
          </p:cNvSpPr>
          <p:nvPr>
            <p:ph idx="2"/>
          </p:nvPr>
        </p:nvSpPr>
        <p:spPr>
          <a:xfrm>
            <a:off x="1447193" y="2824270"/>
            <a:ext cx="4645152" cy="264445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texto 4"/>
          <p:cNvSpPr txBox="1">
            <a:spLocks noGrp="1"/>
          </p:cNvSpPr>
          <p:nvPr>
            <p:ph type="body" idx="3"/>
          </p:nvPr>
        </p:nvSpPr>
        <p:spPr>
          <a:xfrm>
            <a:off x="6412358" y="2023000"/>
            <a:ext cx="4645152" cy="80223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200" cap="all">
                <a:solidFill>
                  <a:srgbClr val="B71E42"/>
                </a:solidFill>
              </a:defRPr>
            </a:lvl1pPr>
          </a:lstStyle>
          <a:p>
            <a:pPr lvl="0"/>
            <a:r>
              <a:rPr lang="es-ES"/>
              <a:t>Editar estilos de texto del patrón</a:t>
            </a:r>
          </a:p>
        </p:txBody>
      </p:sp>
      <p:sp>
        <p:nvSpPr>
          <p:cNvPr id="6" name="Marcador de posición de contenido 5"/>
          <p:cNvSpPr txBox="1">
            <a:spLocks noGrp="1"/>
          </p:cNvSpPr>
          <p:nvPr>
            <p:ph idx="4"/>
          </p:nvPr>
        </p:nvSpPr>
        <p:spPr>
          <a:xfrm>
            <a:off x="6412358" y="2821490"/>
            <a:ext cx="4645152" cy="263736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Marcador de posición de fecha 6">
            <a:extLst>
              <a:ext uri="{FF2B5EF4-FFF2-40B4-BE49-F238E27FC236}">
                <a16:creationId xmlns:a16="http://schemas.microsoft.com/office/drawing/2014/main" id="{791B9229-EB96-280A-32AC-1D7C66B002F4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6B301C-0C2A-4D5F-9C3C-4B81B487BE7B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9" name="Marcador de posición de pie de página 7">
            <a:extLst>
              <a:ext uri="{FF2B5EF4-FFF2-40B4-BE49-F238E27FC236}">
                <a16:creationId xmlns:a16="http://schemas.microsoft.com/office/drawing/2014/main" id="{FE04AD81-70C3-055B-E25D-E8F3DC9F2251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Marcador de número de diapositiva 8">
            <a:extLst>
              <a:ext uri="{FF2B5EF4-FFF2-40B4-BE49-F238E27FC236}">
                <a16:creationId xmlns:a16="http://schemas.microsoft.com/office/drawing/2014/main" id="{836199E8-DB75-3CB0-73AD-750662C92600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3FD61-7E53-4845-BA4D-8829089BC39A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638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4">
            <a:extLst>
              <a:ext uri="{FF2B5EF4-FFF2-40B4-BE49-F238E27FC236}">
                <a16:creationId xmlns:a16="http://schemas.microsoft.com/office/drawing/2014/main" id="{FD273347-C90D-A1C1-8E7E-0D17460026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54150" y="1847850"/>
            <a:ext cx="96075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fecha 2">
            <a:extLst>
              <a:ext uri="{FF2B5EF4-FFF2-40B4-BE49-F238E27FC236}">
                <a16:creationId xmlns:a16="http://schemas.microsoft.com/office/drawing/2014/main" id="{F3071ECC-D2E7-172B-B8FB-C8C17BAFDA5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521366-9D1D-4714-946A-CF820D4EF145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5" name="Marcador de posición de pie de página 3">
            <a:extLst>
              <a:ext uri="{FF2B5EF4-FFF2-40B4-BE49-F238E27FC236}">
                <a16:creationId xmlns:a16="http://schemas.microsoft.com/office/drawing/2014/main" id="{FB91D153-8F87-897E-FB21-274298B76E14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posición de número de diapositiva 4">
            <a:extLst>
              <a:ext uri="{FF2B5EF4-FFF2-40B4-BE49-F238E27FC236}">
                <a16:creationId xmlns:a16="http://schemas.microsoft.com/office/drawing/2014/main" id="{5BD3711F-6352-7070-E7BC-60B9B05988BB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E5B3AA-4DA9-4F0A-A005-D6B09FC2FE24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517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3">
            <a:extLst>
              <a:ext uri="{FF2B5EF4-FFF2-40B4-BE49-F238E27FC236}">
                <a16:creationId xmlns:a16="http://schemas.microsoft.com/office/drawing/2014/main" id="{FF18EB3B-75D7-5D04-DD84-E42EE8B9570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31DB2-D616-4879-8DC6-35F0932A7C82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3" name="Marcador de posición de pie de página 4">
            <a:extLst>
              <a:ext uri="{FF2B5EF4-FFF2-40B4-BE49-F238E27FC236}">
                <a16:creationId xmlns:a16="http://schemas.microsoft.com/office/drawing/2014/main" id="{4BC320A3-1498-AF43-A3BF-AF992346A42E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Marcador de posición de número de diapositiva 5">
            <a:extLst>
              <a:ext uri="{FF2B5EF4-FFF2-40B4-BE49-F238E27FC236}">
                <a16:creationId xmlns:a16="http://schemas.microsoft.com/office/drawing/2014/main" id="{5891B94D-7EF7-E42E-547D-87A6151E9BA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4CFCA-33A3-4394-BB63-9D08A7F9E09A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761715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16">
            <a:extLst>
              <a:ext uri="{FF2B5EF4-FFF2-40B4-BE49-F238E27FC236}">
                <a16:creationId xmlns:a16="http://schemas.microsoft.com/office/drawing/2014/main" id="{FC9AF1D1-E03A-F483-10E7-28D5B8EA1B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47800" y="3205163"/>
            <a:ext cx="3270250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444669" y="798975"/>
            <a:ext cx="3273094" cy="2247119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>
          <a:xfrm>
            <a:off x="5043711" y="798975"/>
            <a:ext cx="6012472" cy="4658822"/>
          </a:xfrm>
        </p:spPr>
        <p:txBody>
          <a:bodyPr anchor="ctr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texto 3"/>
          <p:cNvSpPr txBox="1">
            <a:spLocks noGrp="1"/>
          </p:cNvSpPr>
          <p:nvPr>
            <p:ph type="body" idx="2"/>
          </p:nvPr>
        </p:nvSpPr>
        <p:spPr>
          <a:xfrm>
            <a:off x="1444669" y="3205493"/>
            <a:ext cx="3275015" cy="224818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s-ES"/>
              <a:t>Editar estilos de texto del patrón</a:t>
            </a:r>
          </a:p>
        </p:txBody>
      </p:sp>
      <p:sp>
        <p:nvSpPr>
          <p:cNvPr id="6" name="Marcador de posición de fecha 4">
            <a:extLst>
              <a:ext uri="{FF2B5EF4-FFF2-40B4-BE49-F238E27FC236}">
                <a16:creationId xmlns:a16="http://schemas.microsoft.com/office/drawing/2014/main" id="{5EA1016C-0B53-19B9-A7CD-8C946315F1F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B1AA95-300A-4EDB-ABD7-C0C75E1BC75A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7" name="Marcador de posición de pie de página 5">
            <a:extLst>
              <a:ext uri="{FF2B5EF4-FFF2-40B4-BE49-F238E27FC236}">
                <a16:creationId xmlns:a16="http://schemas.microsoft.com/office/drawing/2014/main" id="{E276B2A2-C458-15B8-2FF7-82B13CD7FB2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Marcador de posición de número de diapositiva 6">
            <a:extLst>
              <a:ext uri="{FF2B5EF4-FFF2-40B4-BE49-F238E27FC236}">
                <a16:creationId xmlns:a16="http://schemas.microsoft.com/office/drawing/2014/main" id="{678338DC-96DB-0DB7-5E93-13331A27AFE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92F50D-FF98-45F0-A284-D03C0036BD53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046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>
            <a:extLst>
              <a:ext uri="{FF2B5EF4-FFF2-40B4-BE49-F238E27FC236}">
                <a16:creationId xmlns:a16="http://schemas.microsoft.com/office/drawing/2014/main" id="{9BAF7465-C246-038D-513A-40FE5B83FE66}"/>
              </a:ext>
            </a:extLst>
          </p:cNvPr>
          <p:cNvGrpSpPr>
            <a:grpSpLocks/>
          </p:cNvGrpSpPr>
          <p:nvPr/>
        </p:nvGrpSpPr>
        <p:grpSpPr bwMode="auto">
          <a:xfrm>
            <a:off x="7477125" y="482600"/>
            <a:ext cx="4075113" cy="5148263"/>
            <a:chOff x="7477387" y="482172"/>
            <a:chExt cx="4074529" cy="5149105"/>
          </a:xfrm>
        </p:grpSpPr>
        <p:sp>
          <p:nvSpPr>
            <p:cNvPr id="3" name="Rectángulo 17">
              <a:extLst>
                <a:ext uri="{FF2B5EF4-FFF2-40B4-BE49-F238E27FC236}">
                  <a16:creationId xmlns:a16="http://schemas.microsoft.com/office/drawing/2014/main" id="{232BEA6A-EC03-465C-2C44-8E7FD6ABD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7387" y="482172"/>
              <a:ext cx="4074529" cy="5149105"/>
            </a:xfrm>
            <a:prstGeom prst="rect">
              <a:avLst/>
            </a:prstGeom>
            <a:gradFill rotWithShape="0"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/>
            </a:gradFill>
            <a:ln>
              <a:noFill/>
            </a:ln>
            <a:effectLst>
              <a:outerShdw dist="228601" dir="4740049" algn="tl" rotWithShape="0">
                <a:srgbClr val="000000">
                  <a:alpha val="34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9pPr>
            </a:lstStyle>
            <a:p>
              <a:pPr eaLnBrk="1" hangingPunct="1"/>
              <a:endParaRPr lang="es-ES" altLang="es-ES">
                <a:solidFill>
                  <a:srgbClr val="000000"/>
                </a:solidFill>
              </a:endParaRPr>
            </a:p>
          </p:txBody>
        </p:sp>
        <p:sp>
          <p:nvSpPr>
            <p:cNvPr id="4" name="Rectángulo 18">
              <a:extLst>
                <a:ext uri="{FF2B5EF4-FFF2-40B4-BE49-F238E27FC236}">
                  <a16:creationId xmlns:a16="http://schemas.microsoft.com/office/drawing/2014/main" id="{7CECF9D2-F64B-EBD4-A9AB-2653BFCE2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450" y="812508"/>
              <a:ext cx="3450287" cy="4466450"/>
            </a:xfrm>
            <a:prstGeom prst="rect">
              <a:avLst/>
            </a:prstGeom>
            <a:gradFill rotWithShape="0"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/>
            </a:gradFill>
            <a:ln w="50804">
              <a:solidFill>
                <a:srgbClr val="19191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9pPr>
            </a:lstStyle>
            <a:p>
              <a:pPr eaLnBrk="1" hangingPunct="1"/>
              <a:endParaRPr lang="es-ES" altLang="es-ES">
                <a:solidFill>
                  <a:srgbClr val="000000"/>
                </a:solidFill>
              </a:endParaRPr>
            </a:p>
          </p:txBody>
        </p:sp>
      </p:grpSp>
      <p:cxnSp>
        <p:nvCxnSpPr>
          <p:cNvPr id="8" name="Conector recto 30">
            <a:extLst>
              <a:ext uri="{FF2B5EF4-FFF2-40B4-BE49-F238E27FC236}">
                <a16:creationId xmlns:a16="http://schemas.microsoft.com/office/drawing/2014/main" id="{B97A0A83-B715-8860-BF02-C045011D8B9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47800" y="3143250"/>
            <a:ext cx="5527675" cy="0"/>
          </a:xfrm>
          <a:prstGeom prst="straightConnector1">
            <a:avLst/>
          </a:prstGeom>
          <a:noFill/>
          <a:ln w="31747">
            <a:solidFill>
              <a:srgbClr val="B71E4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1451207" y="1129512"/>
            <a:ext cx="5532330" cy="1830583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6" name="Marcador de posición de imagen 2"/>
          <p:cNvSpPr txBox="1">
            <a:spLocks noGrp="1"/>
          </p:cNvSpPr>
          <p:nvPr>
            <p:ph type="pic" idx="1"/>
          </p:nvPr>
        </p:nvSpPr>
        <p:spPr>
          <a:xfrm>
            <a:off x="8124389" y="1122544"/>
            <a:ext cx="2791169" cy="3866330"/>
          </a:xfrm>
          <a:solidFill>
            <a:srgbClr val="D9D9D9"/>
          </a:solidFill>
        </p:spPr>
        <p:txBody>
          <a:bodyPr anchorCtr="1">
            <a:normAutofit/>
          </a:bodyPr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7" name="Marcador de posición de texto 3"/>
          <p:cNvSpPr txBox="1">
            <a:spLocks noGrp="1"/>
          </p:cNvSpPr>
          <p:nvPr>
            <p:ph type="body" idx="2"/>
          </p:nvPr>
        </p:nvSpPr>
        <p:spPr>
          <a:xfrm>
            <a:off x="1450329" y="3145993"/>
            <a:ext cx="5524402" cy="200374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s-ES"/>
              <a:t>Editar estilos de texto del patrón</a:t>
            </a:r>
          </a:p>
        </p:txBody>
      </p:sp>
      <p:sp>
        <p:nvSpPr>
          <p:cNvPr id="9" name="Marcador de posición de fecha 4">
            <a:extLst>
              <a:ext uri="{FF2B5EF4-FFF2-40B4-BE49-F238E27FC236}">
                <a16:creationId xmlns:a16="http://schemas.microsoft.com/office/drawing/2014/main" id="{BB361620-2C58-2CFF-558A-7FF228BEFCD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xfrm>
            <a:off x="1447800" y="5470525"/>
            <a:ext cx="5527675" cy="319088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7763341E-B505-40E8-8B29-DE7B25BD11A8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10" name="Marcador de posición de pie de página 5">
            <a:extLst>
              <a:ext uri="{FF2B5EF4-FFF2-40B4-BE49-F238E27FC236}">
                <a16:creationId xmlns:a16="http://schemas.microsoft.com/office/drawing/2014/main" id="{ACFC5268-F255-E4BB-ACD8-22A2B3D1F875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1447800" y="319088"/>
            <a:ext cx="5540375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1" name="Marcador de posición de número de diapositiva 6">
            <a:extLst>
              <a:ext uri="{FF2B5EF4-FFF2-40B4-BE49-F238E27FC236}">
                <a16:creationId xmlns:a16="http://schemas.microsoft.com/office/drawing/2014/main" id="{8156448F-C193-4E8F-362C-F7CFAE174DFB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CCE672-05AF-45B9-854D-8AFAF4314463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154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ángulo 7">
            <a:extLst>
              <a:ext uri="{FF2B5EF4-FFF2-40B4-BE49-F238E27FC236}">
                <a16:creationId xmlns:a16="http://schemas.microsoft.com/office/drawing/2014/main" id="{99B63EF4-C013-95FF-0060-DA993BA36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19300"/>
            <a:ext cx="12192000" cy="483870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/>
            <a:endParaRPr lang="es-ES" altLang="es-ES">
              <a:solidFill>
                <a:srgbClr val="000000"/>
              </a:solidFill>
            </a:endParaRPr>
          </a:p>
        </p:txBody>
      </p:sp>
      <p:sp>
        <p:nvSpPr>
          <p:cNvPr id="3" name="Marcador de posición de título 1">
            <a:extLst>
              <a:ext uri="{FF2B5EF4-FFF2-40B4-BE49-F238E27FC236}">
                <a16:creationId xmlns:a16="http://schemas.microsoft.com/office/drawing/2014/main" id="{AD08DE18-70F8-A9E5-5DCD-191DB6D398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0975" y="804863"/>
            <a:ext cx="9604375" cy="10493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8" name="Marcador de posición de texto 2">
            <a:extLst>
              <a:ext uri="{FF2B5EF4-FFF2-40B4-BE49-F238E27FC236}">
                <a16:creationId xmlns:a16="http://schemas.microsoft.com/office/drawing/2014/main" id="{B99BBB9A-3AE8-04B0-3EE3-FED6CDE5D7F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450975" y="2016125"/>
            <a:ext cx="9604375" cy="344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5" name="Marcador de posición de fecha 3">
            <a:extLst>
              <a:ext uri="{FF2B5EF4-FFF2-40B4-BE49-F238E27FC236}">
                <a16:creationId xmlns:a16="http://schemas.microsoft.com/office/drawing/2014/main" id="{03CAF9DC-B84C-03A5-22BD-18EC559D8C4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54913" y="330200"/>
            <a:ext cx="3500437" cy="3095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000" b="0" i="0" u="none" strike="noStrike" kern="1200" cap="none" spc="0" baseline="0" smtClean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>
              <a:defRPr/>
            </a:pPr>
            <a:fld id="{DDA60B4D-8C4C-4336-8A94-26F47DAAD2E7}" type="datetime1">
              <a:rPr/>
              <a:pPr>
                <a:defRPr/>
              </a:pPr>
              <a:t>03/12/2025</a:t>
            </a:fld>
            <a:endParaRPr/>
          </a:p>
        </p:txBody>
      </p:sp>
      <p:sp>
        <p:nvSpPr>
          <p:cNvPr id="6" name="Marcador de posición de pie de página 4">
            <a:extLst>
              <a:ext uri="{FF2B5EF4-FFF2-40B4-BE49-F238E27FC236}">
                <a16:creationId xmlns:a16="http://schemas.microsoft.com/office/drawing/2014/main" id="{4C7E5B0B-E8EE-CEC0-8B71-0BB025CF1EB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450975" y="328613"/>
            <a:ext cx="5938838" cy="3095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0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posición de número de diapositiva 5">
            <a:extLst>
              <a:ext uri="{FF2B5EF4-FFF2-40B4-BE49-F238E27FC236}">
                <a16:creationId xmlns:a16="http://schemas.microsoft.com/office/drawing/2014/main" id="{071CDCA2-1324-41A2-67C5-C9921587E08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52438" y="798513"/>
            <a:ext cx="838200" cy="5048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2800" b="0" i="0" u="none" strike="noStrike" kern="1200" cap="none" spc="0" baseline="0" smtClean="0">
                <a:solidFill>
                  <a:srgbClr val="B71E42"/>
                </a:solidFill>
                <a:uFillTx/>
                <a:latin typeface="Gill Sans MT"/>
              </a:defRPr>
            </a:lvl1pPr>
          </a:lstStyle>
          <a:p>
            <a:pPr>
              <a:defRPr/>
            </a:pPr>
            <a:fld id="{60AC05FE-89FB-40F0-B628-B0213462D84E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79" r:id="rId10"/>
    <p:sldLayoutId id="2147483680" r:id="rId11"/>
  </p:sldLayoutIdLst>
  <p:transition spd="slow"/>
  <p:txStyles>
    <p:titleStyle>
      <a:lvl1pPr algn="l" rtl="0" eaLnBrk="0" fontAlgn="base">
        <a:lnSpc>
          <a:spcPct val="90000"/>
        </a:lnSpc>
        <a:spcBef>
          <a:spcPct val="0"/>
        </a:spcBef>
        <a:spcAft>
          <a:spcPct val="0"/>
        </a:spcAft>
        <a:defRPr lang="es-ES" sz="3200" kern="1200" cap="all">
          <a:solidFill>
            <a:srgbClr val="000000"/>
          </a:solidFill>
          <a:latin typeface="Gill Sans MT"/>
        </a:defRPr>
      </a:lvl1pPr>
      <a:lvl2pPr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2pPr>
      <a:lvl3pPr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3pPr>
      <a:lvl4pPr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4pPr>
      <a:lvl5pPr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5pPr>
      <a:lvl6pPr marL="4572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6pPr>
      <a:lvl7pPr marL="9144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7pPr>
      <a:lvl8pPr marL="13716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8pPr>
      <a:lvl9pPr marL="18288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Gill Sans MT" panose="020B0502020104020203" pitchFamily="34" charset="0"/>
        </a:defRPr>
      </a:lvl9pPr>
    </p:titleStyle>
    <p:bodyStyle>
      <a:lvl1pPr marL="228600" indent="-228600" algn="l" rtl="0" eaLnBrk="0" fontAlgn="base">
        <a:lnSpc>
          <a:spcPct val="120000"/>
        </a:lnSpc>
        <a:spcBef>
          <a:spcPts val="1000"/>
        </a:spcBef>
        <a:spcAft>
          <a:spcPct val="0"/>
        </a:spcAft>
        <a:buClr>
          <a:srgbClr val="B71E42"/>
        </a:buClr>
        <a:buSzPct val="100000"/>
        <a:buFont typeface="Arial" panose="020B0604020202020204" pitchFamily="34" charset="0"/>
        <a:buChar char="•"/>
        <a:defRPr lang="es-ES" sz="2000" kern="1200">
          <a:solidFill>
            <a:srgbClr val="000000"/>
          </a:solidFill>
          <a:latin typeface="Gill Sans MT"/>
        </a:defRPr>
      </a:lvl1pPr>
      <a:lvl2pPr marL="685800" lvl="1" indent="-228600" algn="l" rtl="0" eaLnBrk="0" fontAlgn="base">
        <a:lnSpc>
          <a:spcPct val="120000"/>
        </a:lnSpc>
        <a:spcBef>
          <a:spcPts val="500"/>
        </a:spcBef>
        <a:spcAft>
          <a:spcPct val="0"/>
        </a:spcAft>
        <a:buClr>
          <a:srgbClr val="B71E42"/>
        </a:buClr>
        <a:buSzPct val="100000"/>
        <a:buFont typeface="Arial" panose="020B0604020202020204" pitchFamily="34" charset="0"/>
        <a:buChar char="•"/>
        <a:defRPr lang="es-ES" kern="1200">
          <a:solidFill>
            <a:srgbClr val="000000"/>
          </a:solidFill>
          <a:latin typeface="Gill Sans MT"/>
        </a:defRPr>
      </a:lvl2pPr>
      <a:lvl3pPr marL="1143000" lvl="2" indent="-228600" algn="l" rtl="0" eaLnBrk="0" fontAlgn="base">
        <a:lnSpc>
          <a:spcPct val="120000"/>
        </a:lnSpc>
        <a:spcBef>
          <a:spcPts val="500"/>
        </a:spcBef>
        <a:spcAft>
          <a:spcPct val="0"/>
        </a:spcAft>
        <a:buClr>
          <a:srgbClr val="B71E42"/>
        </a:buClr>
        <a:buSzPct val="100000"/>
        <a:buFont typeface="Arial" panose="020B0604020202020204" pitchFamily="34" charset="0"/>
        <a:buChar char="•"/>
        <a:defRPr lang="es-ES" sz="1600" kern="1200">
          <a:solidFill>
            <a:srgbClr val="000000"/>
          </a:solidFill>
          <a:latin typeface="Gill Sans MT"/>
        </a:defRPr>
      </a:lvl3pPr>
      <a:lvl4pPr marL="1600200" lvl="3" indent="-228600" algn="l" rtl="0" eaLnBrk="0" fontAlgn="base">
        <a:lnSpc>
          <a:spcPct val="120000"/>
        </a:lnSpc>
        <a:spcBef>
          <a:spcPts val="500"/>
        </a:spcBef>
        <a:spcAft>
          <a:spcPct val="0"/>
        </a:spcAft>
        <a:buClr>
          <a:srgbClr val="B71E42"/>
        </a:buClr>
        <a:buSzPct val="100000"/>
        <a:buFont typeface="Arial" panose="020B0604020202020204" pitchFamily="34" charset="0"/>
        <a:buChar char="•"/>
        <a:defRPr lang="es-ES" sz="1400" kern="1200">
          <a:solidFill>
            <a:srgbClr val="000000"/>
          </a:solidFill>
          <a:latin typeface="Gill Sans MT"/>
        </a:defRPr>
      </a:lvl4pPr>
      <a:lvl5pPr marL="2057400" lvl="4" indent="-228600" algn="l" rtl="0" eaLnBrk="0" fontAlgn="base">
        <a:lnSpc>
          <a:spcPct val="120000"/>
        </a:lnSpc>
        <a:spcBef>
          <a:spcPts val="500"/>
        </a:spcBef>
        <a:spcAft>
          <a:spcPct val="0"/>
        </a:spcAft>
        <a:buClr>
          <a:srgbClr val="B71E42"/>
        </a:buClr>
        <a:buSzPct val="100000"/>
        <a:buFont typeface="Arial" panose="020B0604020202020204" pitchFamily="34" charset="0"/>
        <a:buChar char="•"/>
        <a:defRPr lang="es-ES" sz="1200" kern="1200">
          <a:solidFill>
            <a:srgbClr val="000000"/>
          </a:solidFill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>
            <a:extLst>
              <a:ext uri="{FF2B5EF4-FFF2-40B4-BE49-F238E27FC236}">
                <a16:creationId xmlns:a16="http://schemas.microsoft.com/office/drawing/2014/main" id="{13AA550D-5972-10A1-22BC-8FB5B6DDA4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38338" y="77788"/>
            <a:ext cx="9604375" cy="1049337"/>
          </a:xfrm>
          <a:solidFill>
            <a:srgbClr val="FFFFFF"/>
          </a:solidFill>
          <a:ln w="15873" cap="flat">
            <a:solidFill>
              <a:srgbClr val="000000"/>
            </a:solidFill>
          </a:ln>
        </p:spPr>
        <p:txBody>
          <a:bodyPr anchorCtr="1"/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/>
            </a:pPr>
            <a:r>
              <a:t>Organigrama MERCATENERIFE, S.A.</a:t>
            </a:r>
          </a:p>
        </p:txBody>
      </p:sp>
      <p:grpSp>
        <p:nvGrpSpPr>
          <p:cNvPr id="14339" name="Grupo 116" descr="Perfil superior con foto">
            <a:extLst>
              <a:ext uri="{FF2B5EF4-FFF2-40B4-BE49-F238E27FC236}">
                <a16:creationId xmlns:a16="http://schemas.microsoft.com/office/drawing/2014/main" id="{41A8A664-1C1F-D792-A67C-3510C4EFDAD5}"/>
              </a:ext>
            </a:extLst>
          </p:cNvPr>
          <p:cNvGrpSpPr>
            <a:grpSpLocks/>
          </p:cNvGrpSpPr>
          <p:nvPr/>
        </p:nvGrpSpPr>
        <p:grpSpPr bwMode="auto">
          <a:xfrm>
            <a:off x="4427538" y="1236663"/>
            <a:ext cx="3736975" cy="538162"/>
            <a:chOff x="4427872" y="1236762"/>
            <a:chExt cx="3737070" cy="537850"/>
          </a:xfrm>
        </p:grpSpPr>
        <p:pic>
          <p:nvPicPr>
            <p:cNvPr id="14360" name="Imagen 49" descr="Sombra">
              <a:extLst>
                <a:ext uri="{FF2B5EF4-FFF2-40B4-BE49-F238E27FC236}">
                  <a16:creationId xmlns:a16="http://schemas.microsoft.com/office/drawing/2014/main" id="{86D2FFB8-B036-701C-CC80-0AD852D4E9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68" t="62187" r="9778" b="8282"/>
            <a:stretch>
              <a:fillRect/>
            </a:stretch>
          </p:blipFill>
          <p:spPr bwMode="auto">
            <a:xfrm>
              <a:off x="4427872" y="1389979"/>
              <a:ext cx="3737070" cy="384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1" name="Rectángulo 21">
              <a:extLst>
                <a:ext uri="{FF2B5EF4-FFF2-40B4-BE49-F238E27FC236}">
                  <a16:creationId xmlns:a16="http://schemas.microsoft.com/office/drawing/2014/main" id="{C3B66536-584B-8595-4781-EAEBAF35E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920" y="1236762"/>
              <a:ext cx="3161446" cy="375205"/>
            </a:xfrm>
            <a:prstGeom prst="rect">
              <a:avLst/>
            </a:prstGeom>
            <a:solidFill>
              <a:srgbClr val="00B050"/>
            </a:solidFill>
            <a:ln w="9528">
              <a:solidFill>
                <a:srgbClr val="92D050"/>
              </a:solidFill>
              <a:miter lim="800000"/>
              <a:headEnd/>
              <a:tailEnd/>
            </a:ln>
          </p:spPr>
          <p:txBody>
            <a:bodyPr lIns="719998" tIns="5084" rIns="5084" bIns="5084" anchor="ctr"/>
            <a:lstStyle>
              <a:lvl1pPr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1pPr>
              <a:lvl2pPr marL="742950" indent="-28575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2pPr>
              <a:lvl3pPr marL="11430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3pPr>
              <a:lvl4pPr marL="16002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4pPr>
              <a:lvl5pPr marL="20574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5pPr>
              <a:lvl6pPr marL="25146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6pPr>
              <a:lvl7pPr marL="29718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7pPr>
              <a:lvl8pPr marL="34290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8pPr>
              <a:lvl9pPr marL="38862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FFFFFF"/>
                  </a:solidFill>
                  <a:latin typeface="Gill Sans MT" panose="020B0502020104020203" pitchFamily="34" charset="0"/>
                </a:rPr>
                <a:t>JUNTA GENERAL DE ACCIONISTAS</a:t>
              </a:r>
              <a:endParaRPr lang="es-ES" altLang="es-ES" sz="900">
                <a:solidFill>
                  <a:srgbClr val="FFFFFF"/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14340" name="Grupo 118" descr="Perfil con foto">
            <a:extLst>
              <a:ext uri="{FF2B5EF4-FFF2-40B4-BE49-F238E27FC236}">
                <a16:creationId xmlns:a16="http://schemas.microsoft.com/office/drawing/2014/main" id="{D628D4CE-D515-CE87-272C-8F25BB3D8A51}"/>
              </a:ext>
            </a:extLst>
          </p:cNvPr>
          <p:cNvGrpSpPr>
            <a:grpSpLocks/>
          </p:cNvGrpSpPr>
          <p:nvPr/>
        </p:nvGrpSpPr>
        <p:grpSpPr bwMode="auto">
          <a:xfrm>
            <a:off x="630238" y="4032250"/>
            <a:ext cx="2228850" cy="1008063"/>
            <a:chOff x="629921" y="4032476"/>
            <a:chExt cx="2229069" cy="1007422"/>
          </a:xfrm>
        </p:grpSpPr>
        <p:pic>
          <p:nvPicPr>
            <p:cNvPr id="14358" name="Imagen 55" descr="Sombra">
              <a:extLst>
                <a:ext uri="{FF2B5EF4-FFF2-40B4-BE49-F238E27FC236}">
                  <a16:creationId xmlns:a16="http://schemas.microsoft.com/office/drawing/2014/main" id="{D605F504-20AB-106C-68BD-233E3358A2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68" t="62187" r="9778" b="8282"/>
            <a:stretch>
              <a:fillRect/>
            </a:stretch>
          </p:blipFill>
          <p:spPr bwMode="auto">
            <a:xfrm>
              <a:off x="629921" y="4338718"/>
              <a:ext cx="2229069" cy="70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9" name="Rectángulo 23">
              <a:extLst>
                <a:ext uri="{FF2B5EF4-FFF2-40B4-BE49-F238E27FC236}">
                  <a16:creationId xmlns:a16="http://schemas.microsoft.com/office/drawing/2014/main" id="{1560C9E0-F12F-C162-F1FA-65E283D84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904" y="4032476"/>
              <a:ext cx="2127086" cy="6839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19998" tIns="5084" rIns="5084" bIns="5084" anchor="ctr"/>
            <a:lstStyle>
              <a:lvl1pPr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1pPr>
              <a:lvl2pPr marL="742950" indent="-28575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2pPr>
              <a:lvl3pPr marL="11430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3pPr>
              <a:lvl4pPr marL="16002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4pPr>
              <a:lvl5pPr marL="20574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5pPr>
              <a:lvl6pPr marL="25146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6pPr>
              <a:lvl7pPr marL="29718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7pPr>
              <a:lvl8pPr marL="34290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8pPr>
              <a:lvl9pPr marL="38862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  <a:t>JEFE DE </a:t>
              </a:r>
            </a:p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  <a:t>ADMINISTRACIÓN Y </a:t>
              </a:r>
            </a:p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  <a:t>DE CALIDAD  (1)</a:t>
              </a:r>
              <a:b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</a:br>
              <a:endParaRPr lang="es-ES" altLang="es-ES" sz="90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14341" name="Grupo 126" descr="Perfil con foto">
            <a:extLst>
              <a:ext uri="{FF2B5EF4-FFF2-40B4-BE49-F238E27FC236}">
                <a16:creationId xmlns:a16="http://schemas.microsoft.com/office/drawing/2014/main" id="{E715616F-4451-3675-D024-5AF81E72F95E}"/>
              </a:ext>
            </a:extLst>
          </p:cNvPr>
          <p:cNvGrpSpPr>
            <a:grpSpLocks/>
          </p:cNvGrpSpPr>
          <p:nvPr/>
        </p:nvGrpSpPr>
        <p:grpSpPr bwMode="auto">
          <a:xfrm>
            <a:off x="8310563" y="2614613"/>
            <a:ext cx="2038350" cy="1036637"/>
            <a:chOff x="8310460" y="2614415"/>
            <a:chExt cx="2038169" cy="1037012"/>
          </a:xfrm>
        </p:grpSpPr>
        <p:pic>
          <p:nvPicPr>
            <p:cNvPr id="14356" name="Imagen 60" descr="Sombra">
              <a:extLst>
                <a:ext uri="{FF2B5EF4-FFF2-40B4-BE49-F238E27FC236}">
                  <a16:creationId xmlns:a16="http://schemas.microsoft.com/office/drawing/2014/main" id="{5BFD8EAB-1067-8E4B-E6D2-61A64A33B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68" t="62187" r="9778" b="8282"/>
            <a:stretch>
              <a:fillRect/>
            </a:stretch>
          </p:blipFill>
          <p:spPr bwMode="auto">
            <a:xfrm>
              <a:off x="8560356" y="2916067"/>
              <a:ext cx="1788273" cy="73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7" name="Rectángulo 39">
              <a:extLst>
                <a:ext uri="{FF2B5EF4-FFF2-40B4-BE49-F238E27FC236}">
                  <a16:creationId xmlns:a16="http://schemas.microsoft.com/office/drawing/2014/main" id="{10DEABD5-2E65-F956-2665-FFDA40676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0460" y="2614415"/>
              <a:ext cx="1788273" cy="7173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19998" tIns="5084" rIns="5084" bIns="5084" anchor="ctr"/>
            <a:lstStyle>
              <a:lvl1pPr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1pPr>
              <a:lvl2pPr marL="742950" indent="-28575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2pPr>
              <a:lvl3pPr marL="11430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3pPr>
              <a:lvl4pPr marL="16002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4pPr>
              <a:lvl5pPr marL="2057400" indent="-228600" defTabSz="355600"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5pPr>
              <a:lvl6pPr marL="25146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6pPr>
              <a:lvl7pPr marL="29718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7pPr>
              <a:lvl8pPr marL="34290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8pPr>
              <a:lvl9pPr marL="3886200" indent="-228600" defTabSz="355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ptos" panose="020B00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  <a:t>SECRETARIA DE DIRECCIÓN</a:t>
              </a:r>
            </a:p>
            <a:p>
              <a:pPr eaLnBrk="1" hangingPunct="1">
                <a:lnSpc>
                  <a:spcPct val="90000"/>
                </a:lnSpc>
                <a:spcAft>
                  <a:spcPts val="400"/>
                </a:spcAft>
              </a:pPr>
              <a:r>
                <a:rPr lang="es-ES" altLang="es-ES" sz="1000">
                  <a:solidFill>
                    <a:srgbClr val="000000"/>
                  </a:solidFill>
                  <a:latin typeface="Gill Sans MT" panose="020B0502020104020203" pitchFamily="34" charset="0"/>
                </a:rPr>
                <a:t>        (1)</a:t>
              </a:r>
              <a:endParaRPr lang="es-ES" altLang="es-ES" sz="90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cxnSp>
        <p:nvCxnSpPr>
          <p:cNvPr id="14342" name="Conector: Codo 97" descr="Líneas de jerarquía">
            <a:extLst>
              <a:ext uri="{FF2B5EF4-FFF2-40B4-BE49-F238E27FC236}">
                <a16:creationId xmlns:a16="http://schemas.microsoft.com/office/drawing/2014/main" id="{FEB0F417-67E4-10B7-037F-12F08BF1EEF7}"/>
              </a:ext>
            </a:extLst>
          </p:cNvPr>
          <p:cNvCxnSpPr>
            <a:cxnSpLocks noChangeShapeType="1"/>
          </p:cNvCxnSpPr>
          <p:nvPr/>
        </p:nvCxnSpPr>
        <p:spPr bwMode="auto">
          <a:xfrm rot="16199987" flipH="1">
            <a:off x="8058944" y="1124744"/>
            <a:ext cx="1001713" cy="4530725"/>
          </a:xfrm>
          <a:prstGeom prst="bentConnector3">
            <a:avLst>
              <a:gd name="adj1" fmla="val 50000"/>
            </a:avLst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3" name="Conector: Codo 98" descr="Líneas de jerarquía">
            <a:extLst>
              <a:ext uri="{FF2B5EF4-FFF2-40B4-BE49-F238E27FC236}">
                <a16:creationId xmlns:a16="http://schemas.microsoft.com/office/drawing/2014/main" id="{532D3C2E-1CEA-C081-1505-747652E4044D}"/>
              </a:ext>
            </a:extLst>
          </p:cNvPr>
          <p:cNvCxnSpPr>
            <a:cxnSpLocks noChangeShapeType="1"/>
          </p:cNvCxnSpPr>
          <p:nvPr/>
        </p:nvCxnSpPr>
        <p:spPr bwMode="auto">
          <a:xfrm rot="5400013">
            <a:off x="3387725" y="984250"/>
            <a:ext cx="1000125" cy="4816475"/>
          </a:xfrm>
          <a:prstGeom prst="bentConnector3">
            <a:avLst>
              <a:gd name="adj1" fmla="val 50000"/>
            </a:avLst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4" name="Rectángulo 90">
            <a:extLst>
              <a:ext uri="{FF2B5EF4-FFF2-40B4-BE49-F238E27FC236}">
                <a16:creationId xmlns:a16="http://schemas.microsoft.com/office/drawing/2014/main" id="{EB00240E-B56C-3D44-300B-F599E306D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65300"/>
            <a:ext cx="3162300" cy="288925"/>
          </a:xfrm>
          <a:prstGeom prst="rect">
            <a:avLst/>
          </a:prstGeom>
          <a:solidFill>
            <a:srgbClr val="00B050"/>
          </a:solidFill>
          <a:ln w="9528">
            <a:solidFill>
              <a:srgbClr val="92D050"/>
            </a:solidFill>
            <a:miter lim="800000"/>
            <a:headEnd/>
            <a:tailEnd/>
          </a:ln>
        </p:spPr>
        <p:txBody>
          <a:bodyPr lIns="719998" tIns="5084" rIns="5084" bIns="5084" anchor="ctr"/>
          <a:lstStyle>
            <a:lvl1pPr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r>
              <a:rPr lang="es-ES" altLang="es-ES" sz="1000">
                <a:solidFill>
                  <a:srgbClr val="FFFFFF"/>
                </a:solidFill>
                <a:latin typeface="Gill Sans MT" panose="020B0502020104020203" pitchFamily="34" charset="0"/>
              </a:rPr>
              <a:t>CONSEJO DE ADMINISTRACIÓN</a:t>
            </a:r>
            <a:endParaRPr lang="es-ES" altLang="es-ES" sz="9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4345" name="Conector recto 91" descr="Líneas de jerarquía">
            <a:extLst>
              <a:ext uri="{FF2B5EF4-FFF2-40B4-BE49-F238E27FC236}">
                <a16:creationId xmlns:a16="http://schemas.microsoft.com/office/drawing/2014/main" id="{24BAA0B9-1941-F618-0CAD-B80CE25BA9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72213" y="2051050"/>
            <a:ext cx="0" cy="139700"/>
          </a:xfrm>
          <a:prstGeom prst="straightConnector1">
            <a:avLst/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Conector recto 92" descr="Líneas de jerarquía">
            <a:extLst>
              <a:ext uri="{FF2B5EF4-FFF2-40B4-BE49-F238E27FC236}">
                <a16:creationId xmlns:a16="http://schemas.microsoft.com/office/drawing/2014/main" id="{19D0DBDF-A9E6-5223-246B-3618A0EB668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49988" y="1600200"/>
            <a:ext cx="11112" cy="292100"/>
          </a:xfrm>
          <a:prstGeom prst="straightConnector1">
            <a:avLst/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7" name="Rectángulo 94">
            <a:extLst>
              <a:ext uri="{FF2B5EF4-FFF2-40B4-BE49-F238E27FC236}">
                <a16:creationId xmlns:a16="http://schemas.microsoft.com/office/drawing/2014/main" id="{27A058BF-5F7E-C3C8-16FC-0260812BB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2174875"/>
            <a:ext cx="3162300" cy="282575"/>
          </a:xfrm>
          <a:prstGeom prst="rect">
            <a:avLst/>
          </a:prstGeom>
          <a:solidFill>
            <a:srgbClr val="00B050"/>
          </a:solidFill>
          <a:ln w="9528">
            <a:solidFill>
              <a:srgbClr val="92D050"/>
            </a:solidFill>
            <a:miter lim="800000"/>
            <a:headEnd/>
            <a:tailEnd/>
          </a:ln>
        </p:spPr>
        <p:txBody>
          <a:bodyPr lIns="719998" tIns="5084" rIns="5084" bIns="5084" anchor="ctr"/>
          <a:lstStyle>
            <a:lvl1pPr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r>
              <a:rPr lang="es-ES" altLang="es-ES" sz="1000">
                <a:solidFill>
                  <a:srgbClr val="FFFFFF"/>
                </a:solidFill>
                <a:latin typeface="Gill Sans MT" panose="020B0502020104020203" pitchFamily="34" charset="0"/>
              </a:rPr>
              <a:t>COMISIÓN  PERMANENTE EJECUTIVA</a:t>
            </a:r>
            <a:endParaRPr lang="es-ES" altLang="es-ES" sz="9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  <p:sp>
        <p:nvSpPr>
          <p:cNvPr id="14348" name="Rectángulo 95">
            <a:extLst>
              <a:ext uri="{FF2B5EF4-FFF2-40B4-BE49-F238E27FC236}">
                <a16:creationId xmlns:a16="http://schemas.microsoft.com/office/drawing/2014/main" id="{48891665-E579-7574-1C20-B1BBE8DF0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2628900"/>
            <a:ext cx="3162300" cy="290513"/>
          </a:xfrm>
          <a:prstGeom prst="rect">
            <a:avLst/>
          </a:prstGeom>
          <a:solidFill>
            <a:srgbClr val="00B050"/>
          </a:solidFill>
          <a:ln w="9528">
            <a:solidFill>
              <a:srgbClr val="92D050"/>
            </a:solidFill>
            <a:miter lim="800000"/>
            <a:headEnd/>
            <a:tailEnd/>
          </a:ln>
        </p:spPr>
        <p:txBody>
          <a:bodyPr lIns="719998" tIns="5084" rIns="5084" bIns="5084" anchor="ctr"/>
          <a:lstStyle>
            <a:lvl1pPr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r>
              <a:rPr lang="es-ES" altLang="es-ES" sz="1000">
                <a:solidFill>
                  <a:srgbClr val="FFFFFF"/>
                </a:solidFill>
                <a:latin typeface="Gill Sans MT" panose="020B0502020104020203" pitchFamily="34" charset="0"/>
              </a:rPr>
              <a:t>DIRECTOR - GERENTE</a:t>
            </a:r>
            <a:endParaRPr lang="es-ES" altLang="es-ES" sz="900">
              <a:solidFill>
                <a:srgbClr val="FFFFFF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4349" name="Conector recto 96" descr="Líneas de jerarquía">
            <a:extLst>
              <a:ext uri="{FF2B5EF4-FFF2-40B4-BE49-F238E27FC236}">
                <a16:creationId xmlns:a16="http://schemas.microsoft.com/office/drawing/2014/main" id="{3298D1B7-366D-DC9F-E6C7-6FB0701569E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305550" y="3111500"/>
            <a:ext cx="2443163" cy="1588"/>
          </a:xfrm>
          <a:prstGeom prst="straightConnector1">
            <a:avLst/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0" name="Conector recto 105" descr="Líneas de jerarquía">
            <a:extLst>
              <a:ext uri="{FF2B5EF4-FFF2-40B4-BE49-F238E27FC236}">
                <a16:creationId xmlns:a16="http://schemas.microsoft.com/office/drawing/2014/main" id="{04F6625A-3D34-5D9B-FEB9-AC6CC732990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72213" y="2474913"/>
            <a:ext cx="0" cy="139700"/>
          </a:xfrm>
          <a:prstGeom prst="straightConnector1">
            <a:avLst/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Conector recto 107" descr="Líneas de jerarquía">
            <a:extLst>
              <a:ext uri="{FF2B5EF4-FFF2-40B4-BE49-F238E27FC236}">
                <a16:creationId xmlns:a16="http://schemas.microsoft.com/office/drawing/2014/main" id="{D7421262-5EAE-7C40-CDBB-2497B04EA7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05550" y="3092450"/>
            <a:ext cx="0" cy="871538"/>
          </a:xfrm>
          <a:prstGeom prst="straightConnector1">
            <a:avLst/>
          </a:prstGeom>
          <a:noFill/>
          <a:ln w="9528">
            <a:solidFill>
              <a:srgbClr val="A6A6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52" name="Imagen 124" descr="Sombra">
            <a:extLst>
              <a:ext uri="{FF2B5EF4-FFF2-40B4-BE49-F238E27FC236}">
                <a16:creationId xmlns:a16="http://schemas.microsoft.com/office/drawing/2014/main" id="{68AD429D-7B95-6DFD-182F-620667FBE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8" t="62187" r="9778" b="8282"/>
          <a:stretch>
            <a:fillRect/>
          </a:stretch>
        </p:blipFill>
        <p:spPr bwMode="auto">
          <a:xfrm>
            <a:off x="5191125" y="4340225"/>
            <a:ext cx="22288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ángulo 132">
            <a:extLst>
              <a:ext uri="{FF2B5EF4-FFF2-40B4-BE49-F238E27FC236}">
                <a16:creationId xmlns:a16="http://schemas.microsoft.com/office/drawing/2014/main" id="{00CA4508-51F2-B180-7F63-A8C43D9D04F2}"/>
              </a:ext>
            </a:extLst>
          </p:cNvPr>
          <p:cNvSpPr/>
          <p:nvPr/>
        </p:nvSpPr>
        <p:spPr>
          <a:xfrm>
            <a:off x="5294313" y="4033838"/>
            <a:ext cx="2125662" cy="684212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lIns="719998" tIns="5084" rIns="5084" bIns="5084" anchor="ctr"/>
          <a:lstStyle/>
          <a:p>
            <a:pPr defTabSz="35560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000" dirty="0">
                <a:solidFill>
                  <a:srgbClr val="000000"/>
                </a:solidFill>
                <a:latin typeface="Gill Sans MT"/>
              </a:rPr>
              <a:t>JEFE DE </a:t>
            </a:r>
          </a:p>
          <a:p>
            <a:pPr defTabSz="35560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000" dirty="0">
                <a:solidFill>
                  <a:srgbClr val="000000"/>
                </a:solidFill>
                <a:latin typeface="Gill Sans MT"/>
              </a:rPr>
              <a:t>MANTENIMIENTO</a:t>
            </a:r>
            <a:br>
              <a:rPr lang="es-ES" sz="1000" dirty="0">
                <a:solidFill>
                  <a:srgbClr val="000000"/>
                </a:solidFill>
                <a:latin typeface="Gill Sans MT"/>
              </a:rPr>
            </a:br>
            <a:r>
              <a:rPr lang="es-ES" sz="1000" dirty="0">
                <a:solidFill>
                  <a:srgbClr val="000000"/>
                </a:solidFill>
                <a:latin typeface="Gill Sans MT"/>
              </a:rPr>
              <a:t>(</a:t>
            </a:r>
            <a:r>
              <a:rPr lang="es-ES" sz="1000" kern="0" dirty="0">
                <a:solidFill>
                  <a:srgbClr val="000000"/>
                </a:solidFill>
                <a:latin typeface="Gill Sans MT"/>
              </a:rPr>
              <a:t>3</a:t>
            </a:r>
            <a:r>
              <a:rPr lang="es-ES" sz="1000" dirty="0">
                <a:solidFill>
                  <a:srgbClr val="000000"/>
                </a:solidFill>
                <a:latin typeface="Gill Sans MT"/>
              </a:rPr>
              <a:t>)</a:t>
            </a:r>
            <a:endParaRPr lang="es-ES" sz="900" dirty="0">
              <a:solidFill>
                <a:srgbClr val="000000"/>
              </a:solidFill>
              <a:latin typeface="Gill Sans MT"/>
            </a:endParaRPr>
          </a:p>
        </p:txBody>
      </p:sp>
      <p:pic>
        <p:nvPicPr>
          <p:cNvPr id="14354" name="Imagen 133" descr="Sombra">
            <a:extLst>
              <a:ext uri="{FF2B5EF4-FFF2-40B4-BE49-F238E27FC236}">
                <a16:creationId xmlns:a16="http://schemas.microsoft.com/office/drawing/2014/main" id="{8B180ABD-32C2-8463-3278-1FBD3EC8B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8" t="62187" r="9778" b="8282"/>
          <a:stretch>
            <a:fillRect/>
          </a:stretch>
        </p:blipFill>
        <p:spPr bwMode="auto">
          <a:xfrm>
            <a:off x="9753600" y="4340225"/>
            <a:ext cx="22288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5" name="Rectángulo 137">
            <a:extLst>
              <a:ext uri="{FF2B5EF4-FFF2-40B4-BE49-F238E27FC236}">
                <a16:creationId xmlns:a16="http://schemas.microsoft.com/office/drawing/2014/main" id="{345E0F44-B814-D088-B9E4-D9D20F2BB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200" y="4033838"/>
            <a:ext cx="2127250" cy="6842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9998" tIns="5084" rIns="5084" bIns="5084" anchor="ctr"/>
          <a:lstStyle>
            <a:lvl1pPr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 defTabSz="355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355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endParaRPr lang="es-ES" altLang="es-ES" sz="100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r>
              <a:rPr lang="es-ES" altLang="es-ES" sz="1000">
                <a:solidFill>
                  <a:srgbClr val="000000"/>
                </a:solidFill>
                <a:latin typeface="Gill Sans MT" panose="020B0502020104020203" pitchFamily="34" charset="0"/>
              </a:rPr>
              <a:t>JEFE DE EXPLOTACIÓN Y MEDIO AMBIENTE</a:t>
            </a:r>
          </a:p>
          <a:p>
            <a:pPr eaLnBrk="1" hangingPunct="1">
              <a:lnSpc>
                <a:spcPct val="90000"/>
              </a:lnSpc>
              <a:spcAft>
                <a:spcPts val="400"/>
              </a:spcAft>
            </a:pPr>
            <a:r>
              <a:rPr lang="es-ES" altLang="es-ES" sz="1000">
                <a:solidFill>
                  <a:srgbClr val="000000"/>
                </a:solidFill>
                <a:latin typeface="Gill Sans MT" panose="020B0502020104020203" pitchFamily="34" charset="0"/>
              </a:rPr>
              <a:t>(9)</a:t>
            </a:r>
            <a:br>
              <a:rPr lang="es-ES" altLang="es-ES" sz="1000">
                <a:solidFill>
                  <a:srgbClr val="000000"/>
                </a:solidFill>
                <a:latin typeface="Gill Sans MT" panose="020B0502020104020203" pitchFamily="34" charset="0"/>
              </a:rPr>
            </a:br>
            <a:endParaRPr lang="es-ES" altLang="es-ES" sz="900">
              <a:solidFill>
                <a:srgbClr val="00000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Galerí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MERCATENERIFE%20Organigrama%20BÁSICO</Template>
  <TotalTime>36</TotalTime>
  <Words>55</Words>
  <Application>Microsoft Office PowerPoint</Application>
  <PresentationFormat>Panorámica</PresentationFormat>
  <Paragraphs>16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Gill Sans MT</vt:lpstr>
      <vt:lpstr>Calibri</vt:lpstr>
      <vt:lpstr>Galería</vt:lpstr>
      <vt:lpstr>Organigrama MERCATENERIFE, S.A.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MERCATENERIFE, S.A.</dc:title>
  <dc:creator>Secretaria</dc:creator>
  <cp:keywords>TRANSPARENCIA</cp:keywords>
  <cp:lastModifiedBy>Secretaria - Mercatenerife</cp:lastModifiedBy>
  <cp:revision>1</cp:revision>
  <dcterms:created xsi:type="dcterms:W3CDTF">2020-06-12T08:43:22Z</dcterms:created>
  <dcterms:modified xsi:type="dcterms:W3CDTF">2025-12-03T13:55:12Z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